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0"/>
  </p:handoutMasterIdLst>
  <p:sldIdLst>
    <p:sldId id="274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72" r:id="rId15"/>
    <p:sldId id="268" r:id="rId16"/>
    <p:sldId id="269" r:id="rId17"/>
    <p:sldId id="270" r:id="rId18"/>
    <p:sldId id="271" r:id="rId19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EAC92-01C9-412B-A639-CA58CA7191A3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3E3E8-7897-4BB4-A8C8-6F15A174F73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4730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94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80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9931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8076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965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138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5648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4184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765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28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829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1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840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511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547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2123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626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D460F19-85E4-4BF2-9513-BD9181C450F0}" type="datetimeFigureOut">
              <a:rPr lang="en-NZ" smtClean="0"/>
              <a:t>27/06/2016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C9B8D1-89C5-43B0-BC7E-7803101B7F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6874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4597" y="888521"/>
            <a:ext cx="8001000" cy="1276709"/>
          </a:xfrm>
        </p:spPr>
        <p:txBody>
          <a:bodyPr>
            <a:normAutofit/>
          </a:bodyPr>
          <a:lstStyle/>
          <a:p>
            <a:r>
              <a:rPr lang="en-NZ" sz="7200" dirty="0" smtClean="0"/>
              <a:t>The </a:t>
            </a:r>
            <a:r>
              <a:rPr lang="en-NZ" sz="7200" dirty="0" err="1" smtClean="0"/>
              <a:t>Hangi</a:t>
            </a:r>
            <a:endParaRPr lang="en-NZ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4597" y="2368750"/>
            <a:ext cx="6400800" cy="1947333"/>
          </a:xfrm>
        </p:spPr>
        <p:txBody>
          <a:bodyPr>
            <a:normAutofit/>
          </a:bodyPr>
          <a:lstStyle/>
          <a:p>
            <a:r>
              <a:rPr lang="en-NZ" sz="4000" dirty="0" smtClean="0">
                <a:solidFill>
                  <a:srgbClr val="FFFF00"/>
                </a:solidFill>
              </a:rPr>
              <a:t>By Room 3 </a:t>
            </a:r>
          </a:p>
          <a:p>
            <a:r>
              <a:rPr lang="en-NZ" sz="4000" dirty="0" err="1" smtClean="0">
                <a:solidFill>
                  <a:srgbClr val="FFFF00"/>
                </a:solidFill>
              </a:rPr>
              <a:t>Tomarata</a:t>
            </a:r>
            <a:r>
              <a:rPr lang="en-NZ" sz="4000" dirty="0" smtClean="0">
                <a:solidFill>
                  <a:srgbClr val="FFFF00"/>
                </a:solidFill>
              </a:rPr>
              <a:t> School</a:t>
            </a:r>
            <a:endParaRPr lang="en-NZ" sz="4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39" y="1190444"/>
            <a:ext cx="3853132" cy="28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28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7004" y="793478"/>
            <a:ext cx="97305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 waited… and waited… </a:t>
            </a: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and waited…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our hours later it was ready!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930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62" y="517585"/>
            <a:ext cx="314864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 men took all the dirt and sacks off the food.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62" y="517585"/>
            <a:ext cx="314864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They took the food </a:t>
            </a:r>
            <a:r>
              <a:rPr lang="en-NZ" dirty="0" smtClean="0">
                <a:solidFill>
                  <a:schemeClr val="bg1"/>
                </a:solidFill>
              </a:rPr>
              <a:t>out. </a:t>
            </a:r>
            <a:r>
              <a:rPr lang="en-NZ" dirty="0" smtClean="0">
                <a:solidFill>
                  <a:schemeClr val="bg1"/>
                </a:solidFill>
              </a:rPr>
              <a:t>HOT </a:t>
            </a:r>
            <a:r>
              <a:rPr lang="en-NZ" dirty="0" err="1" smtClean="0">
                <a:solidFill>
                  <a:schemeClr val="bg1"/>
                </a:solidFill>
              </a:rPr>
              <a:t>HOT</a:t>
            </a:r>
            <a:r>
              <a:rPr lang="en-NZ" dirty="0" smtClean="0">
                <a:solidFill>
                  <a:schemeClr val="bg1"/>
                </a:solidFill>
              </a:rPr>
              <a:t> HOT!!!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1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62" y="517585"/>
            <a:ext cx="314864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They brought it over to the covered area. We were hungry!!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63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62" y="517585"/>
            <a:ext cx="314864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 food was put out onto tables.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9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3713" y="560717"/>
            <a:ext cx="3148642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 smtClean="0">
                <a:solidFill>
                  <a:schemeClr val="bg1"/>
                </a:solidFill>
              </a:rPr>
              <a:t>LUNCH TIME!!!!</a:t>
            </a:r>
            <a:endParaRPr lang="en-NZ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9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3713" y="560717"/>
            <a:ext cx="3148642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 smtClean="0">
                <a:solidFill>
                  <a:schemeClr val="bg1"/>
                </a:solidFill>
              </a:rPr>
              <a:t>LUNCH TIME!!!!</a:t>
            </a:r>
            <a:endParaRPr lang="en-NZ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93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4151" y="258792"/>
            <a:ext cx="3148642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 smtClean="0">
                <a:solidFill>
                  <a:schemeClr val="bg1"/>
                </a:solidFill>
              </a:rPr>
              <a:t>LUNCH TIME!!!!</a:t>
            </a:r>
            <a:endParaRPr lang="en-NZ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97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9351" y="560717"/>
            <a:ext cx="7643004" cy="48320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 smtClean="0">
                <a:solidFill>
                  <a:schemeClr val="bg1"/>
                </a:solidFill>
              </a:rPr>
              <a:t>What an awesome experience. Thanks teachers and helpers!!</a:t>
            </a:r>
          </a:p>
          <a:p>
            <a:pPr algn="ctr"/>
            <a:endParaRPr lang="en-NZ" sz="4400" b="1" dirty="0">
              <a:solidFill>
                <a:schemeClr val="bg1"/>
              </a:solidFill>
            </a:endParaRPr>
          </a:p>
          <a:p>
            <a:pPr algn="ctr"/>
            <a:endParaRPr lang="en-NZ" sz="4400" b="1" dirty="0" smtClean="0">
              <a:solidFill>
                <a:schemeClr val="bg1"/>
              </a:solidFill>
            </a:endParaRPr>
          </a:p>
          <a:p>
            <a:pPr algn="ctr"/>
            <a:endParaRPr lang="en-NZ" sz="4400" b="1" dirty="0">
              <a:solidFill>
                <a:schemeClr val="bg1"/>
              </a:solidFill>
            </a:endParaRPr>
          </a:p>
          <a:p>
            <a:pPr algn="ctr"/>
            <a:endParaRPr lang="en-NZ" sz="4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37" y="2876908"/>
            <a:ext cx="2789208" cy="20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6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80362" y="517585"/>
            <a:ext cx="3148642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Early on Thursday Morning some men came to school and dug a large hole. Then they made a fire.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7396" y="258792"/>
            <a:ext cx="314864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They got the metal baskets hot.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62" y="517585"/>
            <a:ext cx="314864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 school came to watch the </a:t>
            </a:r>
            <a:r>
              <a:rPr lang="en-NZ" dirty="0" err="1" smtClean="0">
                <a:solidFill>
                  <a:schemeClr val="bg1"/>
                </a:solidFill>
              </a:rPr>
              <a:t>Hangi</a:t>
            </a:r>
            <a:r>
              <a:rPr lang="en-NZ" dirty="0" smtClean="0">
                <a:solidFill>
                  <a:schemeClr val="bg1"/>
                </a:solidFill>
              </a:rPr>
              <a:t> being put in. They took everything out of the hole.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62" y="517585"/>
            <a:ext cx="314864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They put back the hot bricks.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5916" y="319178"/>
            <a:ext cx="314864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After that they put watercress on top of the bricks so that it didn’t burn the food.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9592" y="517585"/>
            <a:ext cx="3148642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 food was put on top. There was potato, </a:t>
            </a:r>
            <a:r>
              <a:rPr lang="en-NZ" dirty="0" err="1" smtClean="0">
                <a:solidFill>
                  <a:schemeClr val="bg1"/>
                </a:solidFill>
              </a:rPr>
              <a:t>kumera</a:t>
            </a:r>
            <a:r>
              <a:rPr lang="en-NZ" dirty="0" smtClean="0">
                <a:solidFill>
                  <a:schemeClr val="bg1"/>
                </a:solidFill>
              </a:rPr>
              <a:t>, pumpkin, chicken, beef, pork and mutton. Yum </a:t>
            </a:r>
            <a:r>
              <a:rPr lang="en-NZ" dirty="0" err="1" smtClean="0">
                <a:solidFill>
                  <a:schemeClr val="bg1"/>
                </a:solidFill>
              </a:rPr>
              <a:t>yum</a:t>
            </a:r>
            <a:r>
              <a:rPr lang="en-NZ" dirty="0" smtClean="0">
                <a:solidFill>
                  <a:schemeClr val="bg1"/>
                </a:solidFill>
              </a:rPr>
              <a:t>!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4823" y="431321"/>
            <a:ext cx="314864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 men put wet sacks on the food. This creates steam.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1947" y="258793"/>
            <a:ext cx="314864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Then the men put on a white protective layer and shovelled the dirt on top.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1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167</TotalTime>
  <Words>212</Words>
  <Application>Microsoft Office PowerPoint</Application>
  <PresentationFormat>Widescreen</PresentationFormat>
  <Paragraphs>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Century Gothic</vt:lpstr>
      <vt:lpstr>Wingdings 3</vt:lpstr>
      <vt:lpstr>Slice</vt:lpstr>
      <vt:lpstr>The Hangi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Ministry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Educator</dc:creator>
  <cp:lastModifiedBy>Educator</cp:lastModifiedBy>
  <cp:revision>7</cp:revision>
  <cp:lastPrinted>2016-06-24T01:25:12Z</cp:lastPrinted>
  <dcterms:created xsi:type="dcterms:W3CDTF">2016-06-23T00:42:33Z</dcterms:created>
  <dcterms:modified xsi:type="dcterms:W3CDTF">2016-06-27T01:41:08Z</dcterms:modified>
</cp:coreProperties>
</file>